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iJ6jfZ2RU9XLFsr37nTjgfqPJA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0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beçalho da Seção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as Partes de Conteúdo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0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0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çã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0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0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0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0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640871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pt-BR" sz="6000"/>
              <a:t>CURSO DE PASSES</a:t>
            </a:r>
            <a:endParaRPr/>
          </a:p>
        </p:txBody>
      </p:sp>
      <p:sp>
        <p:nvSpPr>
          <p:cNvPr id="90" name="Google Shape;90;p2"/>
          <p:cNvSpPr txBox="1"/>
          <p:nvPr>
            <p:ph idx="1" type="subTitle"/>
          </p:nvPr>
        </p:nvSpPr>
        <p:spPr>
          <a:xfrm>
            <a:off x="2339752" y="5805264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b="1" lang="pt-BR"/>
              <a:t>Vitor Silvestre Ferraz Santos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/>
        </p:nvSpPr>
        <p:spPr>
          <a:xfrm>
            <a:off x="179512" y="188640"/>
            <a:ext cx="8712968" cy="6555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 NO VELHO TESTAMENTO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“Então Eliseu lhe mandou um mensageiro, dizendo: Vai, lava-te sete vezes no Jordão, e a tua carne será restaurada, e ficarás limpo. Naamã, porém, muito se indignou, e se foi, dizendo: Pensava eu que ele sairia a ter comigo, por-se-ia de pé, invocaria o nome do Senhor seu Deus, </a:t>
            </a:r>
            <a:r>
              <a:rPr b="0" i="0" lang="pt-BR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moveria a mão sobre o lugar da lepra</a:t>
            </a:r>
            <a:r>
              <a:rPr b="0" i="0" lang="pt-B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(grifo nosso), e restauraria o leproso.”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(II Reis, Cap. V, vv. 10 e 11”).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/>
        </p:nvSpPr>
        <p:spPr>
          <a:xfrm>
            <a:off x="179512" y="836712"/>
            <a:ext cx="8568952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 NO NOVO TESTAMENTO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“Tendo Jesus passado de novo no barco para o outro  lado, ajuntou-se a ele uma grande multidão; e ele estava à beira do mar.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Chegou um dos chefes da sinagoga, chamado Jairo e, logo que viu a Jesus, lançou-se-lhe aos pés. E lhe rogava com instância, dizendo: Minha filhinha está nas últimas; rogo-te que venhas e lhe </a:t>
            </a:r>
            <a:r>
              <a:rPr lang="pt-B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imponhas as mãos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para que sare e viva.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(Marcos, Cap. 5, vv. 21 à 23).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/>
          <p:nvPr/>
        </p:nvSpPr>
        <p:spPr>
          <a:xfrm>
            <a:off x="-9097" y="116632"/>
            <a:ext cx="9144000" cy="6555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MAGNETISMO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Admitia Mesmer que, 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assim como o ímã, as mãos e os olhos de alguns indivíduos podiam irradiar um fluido especial proveniente do próprio organismo com influência nos indivíduos e nos próprios animais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As teorias mesmerianas foram combatidas em Viena, motivo por que Mesmer transferiu residência para Paris em 1778.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1779 ele publica a obra </a:t>
            </a:r>
            <a:r>
              <a:rPr i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Magnetismo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i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em que expõe a tese defendida até então, ou seja, 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existência de um fluido que interpenetrava tudo e que dava às pessoas, propriedades análogas àquelas do ímã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Teve boa aceitação, mas depois caiu em descrédito.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Sérgio Biagi Gregório -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/>
          <p:nvPr/>
        </p:nvSpPr>
        <p:spPr>
          <a:xfrm>
            <a:off x="0" y="476672"/>
            <a:ext cx="9144000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Magnetismo é a ciência que estuda, analisa e sugere métodos para que se empregue, com eficiência, os fluidos magnéticos ou os fluidos da alma humana, em favor dos que deles precisam.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mesma ciência ainda ensina como </a:t>
            </a: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evitar grandes perdas sutis e energéticas, como recuperar energias vitais, como dissolver concentrados ou congestionamentos energéticos nocivos, como agir com eficiência no campo das curas e da recuperação de estados de saúde, e assim por diante.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Magnetismo -Jacob Melo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/>
          <p:nvPr/>
        </p:nvSpPr>
        <p:spPr>
          <a:xfrm>
            <a:off x="0" y="34094"/>
            <a:ext cx="9144000" cy="6986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fato incontestável a 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ação fisiológica de indivíduo a indivíduo, com ou sem contato.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Semelhante ação evidentemente só pode ser exercida por um agente intermediário, do qual são reservatório o nosso corpo, os nossos olhos e os nossos dedos, principais órgãos de emissão e de direção.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agente invisível é necessariamente um fluido. Quais a sua natureza e a sua essência? Quais as suas propriedades íntimas? Será um fluido especial, ou uma modificação da eletricidade, ou de algum outro fluido conhecido? Não será antes o a que hoje damos o nome de fluido cósmico, quando se acha esparso na atmosfera, e fluido perispirítico, quando individualizado? 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 Póstumas -  Introdução ao Estudo  da Fotografia e Telegrafia do Pensamento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2017-07-05T13:07:51Z</dcterms:created>
  <dc:creator>Vitor Silvestre</dc:creator>
</cp:coreProperties>
</file>