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2" roundtripDataSignature="AMtx7mhkHCwS4ZtE7MOxdOTnDfS4fnTU7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75c8c4c0d2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75c8c4c0d2_0_1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75c8c4c0d2_0_3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g75c8c4c0d2_0_35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75c8c4c0d2_0_3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g75c8c4c0d2_0_35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75c8c4c0d2_0_3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g75c8c4c0d2_0_36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75c8c4c0d2_0_3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g75c8c4c0d2_0_36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75c8c4c0d2_0_3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g75c8c4c0d2_0_37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75c8c4c0d2_0_3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g75c8c4c0d2_0_37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75c8c4c0d2_0_3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75c8c4c0d2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75c8c4c0d2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g75c8c4c0d2_0_12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75c8c4c0d2_0_32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75c8c4c0d2_0_3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75c8c4c0d2_0_3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g75c8c4c0d2_0_33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75c8c4c0d2_0_3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g75c8c4c0d2_0_33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75c8c4c0d2_0_3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75c8c4c0d2_0_33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75c8c4c0d2_0_3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g75c8c4c0d2_0_34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75c8c4c0d2_0_3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g75c8c4c0d2_0_34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75c8c4c0d2_0_3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75c8c4c0d2_0_35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 branco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0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0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is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1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1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0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conteúd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0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beçalho da Seção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0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uas Partes de Conteúdo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0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0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çã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0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0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0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0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mente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0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g75c8c4c0d2_0_1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0"/>
            <a:ext cx="6408712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75c8c4c0d2_0_355"/>
          <p:cNvSpPr txBox="1"/>
          <p:nvPr/>
        </p:nvSpPr>
        <p:spPr>
          <a:xfrm>
            <a:off x="0" y="8839"/>
            <a:ext cx="9144000" cy="68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OBJETIVOS: Relacionados ao Centro Espírita: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Curai... Limpai...Ressuscitai...Expulsai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Assepsia psíquica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Energização, revitalização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Equilíbrio mental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Apoio a tratamentos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Desimantação obsessiva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Auxílio à mediunidade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75c8c4c0d2_0_359"/>
          <p:cNvSpPr txBox="1"/>
          <p:nvPr/>
        </p:nvSpPr>
        <p:spPr>
          <a:xfrm>
            <a:off x="0" y="764704"/>
            <a:ext cx="9144000" cy="55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CORRENTE DE ENERGIA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↓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CENTROS VITAIS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↓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SISTEMA NERVOSO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↓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SISTEMA ENDÓCRINO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↓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CORRENTE SANGUÍNEA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↓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CÉLULA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75c8c4c0d2_0_363"/>
          <p:cNvSpPr txBox="1"/>
          <p:nvPr/>
        </p:nvSpPr>
        <p:spPr>
          <a:xfrm>
            <a:off x="0" y="260648"/>
            <a:ext cx="9144000" cy="62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TIPOS DE PASSES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“A ação magnética pode produzir-se de muitas maneiras: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1° )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pelo próprio fluido do magnetizador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é o magnetismo propriamente dito, ou magnetismo humano, cuja ação se acha adstrita à força e, sobretudo, à qualidade do fluido;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2° )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pelo fluido dos Espíritos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atuando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diretamente e sem intermediário sobre um encarnado,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seja para o curar ou acalmar um sofrimento, seja para provocar o sono sonambúlico espontâneo, seja para exercer sobre o indivíduo uma influência física ou moral qualquer.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 o magnetismo espiritual, cuja qualidade está na razão direta das qualidades do Espírito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75c8c4c0d2_0_367"/>
          <p:cNvSpPr txBox="1"/>
          <p:nvPr/>
        </p:nvSpPr>
        <p:spPr>
          <a:xfrm>
            <a:off x="-15358" y="332656"/>
            <a:ext cx="9144000" cy="63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3° ) pelos fluidos que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Espíritos derramam sobre o magnetizador, que serve de veículo 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esse derramamento. É o magnetismo misto, semiespiritual, ou, se o preferirem, humano-espiritual.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Combinado com o fluido humano, o fluido espiritual lhe imprime qualidades de que ele carece. Em tais circunstâncias, o concurso dos Espíritos é amiúde espontâneo, porém, as mais das vezes,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provocado por um apelo do magnetizador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Gênese – cap. XIV – item 33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g75c8c4c0d2_0_37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1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75c8c4c0d2_0_378"/>
          <p:cNvSpPr txBox="1"/>
          <p:nvPr/>
        </p:nvSpPr>
        <p:spPr>
          <a:xfrm>
            <a:off x="107504" y="620688"/>
            <a:ext cx="8928900" cy="53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Enquanto aquele( Espírito) se acha unido ao corpo,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serve-lhe ele ( o Perispírito) de veículo ao pensamento, para transmitir o movimento às diversas partes do organismo, as quais atuam sob a impulsão da sua vontade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 para fazer que repercutem no Espírito as sensações que os agentes exteriores produzam.”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Gênese – Cap. XI , item 17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75c8c4c0d2_0_33"/>
          <p:cNvSpPr txBox="1"/>
          <p:nvPr/>
        </p:nvSpPr>
        <p:spPr>
          <a:xfrm>
            <a:off x="461400" y="83850"/>
            <a:ext cx="4110600" cy="677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/>
              <a:t>Curso de Passes</a:t>
            </a:r>
            <a:br>
              <a:rPr lang="pt-BR" sz="1800"/>
            </a:br>
            <a:r>
              <a:rPr lang="pt-BR"/>
              <a:t>Aulas e Tópicos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1. </a:t>
            </a:r>
            <a:r>
              <a:rPr b="1" lang="pt-BR" sz="1500"/>
              <a:t>Referências e Definições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REFERÊNCIA NO VELHO TESTAMENTO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REFERÊNCIA NO NOVO TESTAMENTO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MAGNETISMO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KARDEC E O MAGNETISMO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2. Matéria e Fluídos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TRINDADE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MATÉRIA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FLUIDO CÓSMICO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CARACTERÍSTICAS DOS FLUIDOS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PROPRIEDADES FÍSICAS DOS FLUIDOS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FLUIDOS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3. Passe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CONCEITO DE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 – EXPLICAÇÃO DA MECÂNICA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OBJETIVO DO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PASSES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4. </a:t>
            </a:r>
            <a:r>
              <a:rPr b="1" lang="pt-BR"/>
              <a:t>Espírito, Perispírito, Corpo e Duplo Etérico</a:t>
            </a:r>
            <a:r>
              <a:rPr b="1" lang="pt-BR" sz="1500"/>
              <a:t> 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PAPEL DO PERISPÍRITO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DUPLO ETÉRICO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CHACKRAS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CENTROS DE FORÇA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A CURA COMO MANIPULAÇÃO DO FLUIDO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CORONÁRIO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CEREBRAL OU FRONTAL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LARÍNGEO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CARDÍACO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ESPLÊNICO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GÁSTRICO OU UMBILICAL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GENÉSICO OU BÁSICO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75c8c4c0d2_0_33"/>
          <p:cNvSpPr txBox="1"/>
          <p:nvPr/>
        </p:nvSpPr>
        <p:spPr>
          <a:xfrm>
            <a:off x="1453825" y="3844600"/>
            <a:ext cx="206700" cy="18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g75c8c4c0d2_0_33"/>
          <p:cNvSpPr txBox="1"/>
          <p:nvPr/>
        </p:nvSpPr>
        <p:spPr>
          <a:xfrm>
            <a:off x="4771850" y="765525"/>
            <a:ext cx="4110600" cy="580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5. </a:t>
            </a:r>
            <a:r>
              <a:rPr b="1" lang="pt-BR" sz="1500"/>
              <a:t>O Médium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MÉDIUM CURADOR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MÉDIUM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PRÉ-REQUISITOS PARA O MÉDIUM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ORIENTAÇÃO AO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RECEPTOR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6. Técnicas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IRRADIAÇÃO MENTAL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TÉCNICAS DE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MODALIDADES DO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IMPOSIÇÕES E PASSES – SEM TOQUES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7. Tipos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PASSES QUANTO AOS MOVIMENTOS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GRATUIDADE DOS PASSES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LM - Capítulo XXVI — Dai gratuitamente — item 10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FORA DA CASA ESPÍRITA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EM DOMICÍLIO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EM HOSPITAIS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8. Ética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ÉTICA DO PASSE</a:t>
            </a:r>
            <a:endParaRPr sz="10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Deve haver motivo para se tomar passe?</a:t>
            </a:r>
            <a:endParaRPr sz="10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A tarefa do passe deve funcionar exclusivamente dentro da casa espírita?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NO SERVIÇO DO PASSE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9. Complementos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ÁGUA FLUIDIFICADA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NAS REUNIÕES MEDIÚNICAS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75c8c4c0d2_0_123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b="1" lang="pt-BR" sz="6000"/>
              <a:t>CURSO DE PASSES</a:t>
            </a:r>
            <a:endParaRPr/>
          </a:p>
        </p:txBody>
      </p:sp>
      <p:sp>
        <p:nvSpPr>
          <p:cNvPr id="90" name="Google Shape;90;g75c8c4c0d2_0_123"/>
          <p:cNvSpPr txBox="1"/>
          <p:nvPr>
            <p:ph idx="1" type="subTitle"/>
          </p:nvPr>
        </p:nvSpPr>
        <p:spPr>
          <a:xfrm>
            <a:off x="2339752" y="5805264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b="1" lang="pt-BR"/>
              <a:t>Vitor Silvestre Ferraz Santos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75c8c4c0d2_0_326"/>
          <p:cNvSpPr txBox="1"/>
          <p:nvPr>
            <p:ph type="ctrTitle"/>
          </p:nvPr>
        </p:nvSpPr>
        <p:spPr>
          <a:xfrm>
            <a:off x="685800" y="1014975"/>
            <a:ext cx="7772400" cy="1470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/>
              <a:t>AULA 03 - Passe</a:t>
            </a:r>
            <a:endParaRPr sz="4000"/>
          </a:p>
        </p:txBody>
      </p:sp>
      <p:sp>
        <p:nvSpPr>
          <p:cNvPr id="96" name="Google Shape;96;g75c8c4c0d2_0_326"/>
          <p:cNvSpPr txBox="1"/>
          <p:nvPr>
            <p:ph idx="1" type="subTitle"/>
          </p:nvPr>
        </p:nvSpPr>
        <p:spPr>
          <a:xfrm>
            <a:off x="685800" y="2356100"/>
            <a:ext cx="7086600" cy="3915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3000"/>
              <a:t>CONCEITO DE PASSE</a:t>
            </a:r>
            <a:endParaRPr sz="30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3000"/>
              <a:t>PASSE – EXPLICAÇÃO DA MECÂNICA</a:t>
            </a:r>
            <a:endParaRPr sz="30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3000"/>
              <a:t>OBJETIVO DO PASSE</a:t>
            </a:r>
            <a:endParaRPr sz="30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3000"/>
              <a:t>TIPOS DE PASSES</a:t>
            </a:r>
            <a:endParaRPr sz="30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75c8c4c0d2_0_331"/>
          <p:cNvSpPr txBox="1"/>
          <p:nvPr/>
        </p:nvSpPr>
        <p:spPr>
          <a:xfrm>
            <a:off x="0" y="332656"/>
            <a:ext cx="9144000" cy="6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CONCEITO DE PASSE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“(…) como a transfusão de sangue representa uma renovação das forças físicas,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passe é uma transfusão de energias psíquicas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com a diferença de que os recursos orgânicos são retirados de um reservatório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limitado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e os elementos psíquicos o são do reservatório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ilimitado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das forças espirituais.”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Emmanuel -  O Consolador – questão 98  - Francisco Cândido Xavier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5c8c4c0d2_0_335"/>
          <p:cNvSpPr txBox="1"/>
          <p:nvPr/>
        </p:nvSpPr>
        <p:spPr>
          <a:xfrm>
            <a:off x="0" y="-5680"/>
            <a:ext cx="9144000" cy="61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Passe –</a:t>
            </a:r>
            <a:r>
              <a:rPr lang="pt-BR" sz="4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b="1" lang="pt-BR" sz="4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Explicação da Mecânica</a:t>
            </a:r>
            <a:r>
              <a:rPr b="1" lang="pt-BR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passe é uma transfusão de energias psíquicas e espirituais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isto é, a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passagem de um para outro indivíduo de uma certa quantidade de energias fluídicas vitais (psíquicas) ou espirituais propriamente ditas.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Há pessoas que têm uma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capacidade de maior absorção e armazenamento dessas energias que emanam do Fluido Cósmico Universal e da própria intimidade do Espírito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Tal requisito as coloca em condições de transmitirem esse potencial de energias a outras criaturas que eventualmente estejam necessitando.</a:t>
            </a: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75c8c4c0d2_0_339"/>
          <p:cNvSpPr txBox="1"/>
          <p:nvPr/>
        </p:nvSpPr>
        <p:spPr>
          <a:xfrm>
            <a:off x="0" y="116632"/>
            <a:ext cx="9144000" cy="701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aglutinação dessa força se faz automaticamente e também, atendendo aos apelos do passista (prece), </a:t>
            </a:r>
            <a:r>
              <a:rPr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que, então, municiado </a:t>
            </a:r>
            <a:r>
              <a:rPr b="1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 essa carga, a transmite através da imposição das mão sobre a cabeça do paciente, sem a necessidade de tocar-lhe o corpo, por que a força se projeta de uma para outra aura, estabelecendo uma verdadeira ponte de ligação.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</a:t>
            </a:r>
            <a:r>
              <a:rPr b="1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fluxo energético se mantém e se projeta às custas da vontade </a:t>
            </a:r>
            <a:r>
              <a:rPr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 passista, como também de </a:t>
            </a:r>
            <a:r>
              <a:rPr b="1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entidades espirituais desencarnadas </a:t>
            </a:r>
            <a:r>
              <a:rPr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o auxiliam na </a:t>
            </a:r>
            <a:r>
              <a:rPr b="1" i="1" lang="pt-BR" sz="2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composição dos fluídos</a:t>
            </a:r>
            <a:r>
              <a:rPr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 </a:t>
            </a:r>
            <a:r>
              <a:rPr b="1" lang="pt-BR" sz="2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não havendo, portanto necessidade de incorporação mediúnica</a:t>
            </a:r>
            <a:r>
              <a:rPr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O passista age somente sob a influência da entidade, e por isso, </a:t>
            </a:r>
            <a:r>
              <a:rPr b="1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não precisa falar, aconselhar ou transmitir mensagens concomitantes ao passe.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forças fluídicas vitais (psíquicas) dependem do estado de saúde do passista e as espirituais do seu grau de desenvolvimento moral. </a:t>
            </a:r>
            <a:r>
              <a:rPr lang="pt-B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Assim é que o passista deverá estar, o mais possível, em perfeito equilíbrio orgânico e moral.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75c8c4c0d2_0_343"/>
          <p:cNvSpPr txBox="1"/>
          <p:nvPr/>
        </p:nvSpPr>
        <p:spPr>
          <a:xfrm>
            <a:off x="0" y="188640"/>
            <a:ext cx="9144000" cy="6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OBJETIVO DO PASSE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1- “O passe não é unicamente transfusão de energias anímicas. É o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equilibrante ideal da mente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apoio eficaz de todos os tratamentos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(...) Se usamos o antibiótico no campo físico, porque não adotar o passe por agente capaz de impedir as alucinações depressivas, no campo da alma? Se atendemos a assepsia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no que se refere ao corpo, porque descurar </a:t>
            </a:r>
            <a:r>
              <a:rPr i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dessa mesma assepsia no que tange ao espírito?”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André Luiz - 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Opinião Espírita – O Passe, Cap. 55).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2-  “O passe espírita tem como objetivo o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reequilíbrio orgânico e espiritual do homem.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 -   PROGEM – Aula 11/5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75c8c4c0d2_0_347"/>
          <p:cNvSpPr txBox="1"/>
          <p:nvPr/>
        </p:nvSpPr>
        <p:spPr>
          <a:xfrm>
            <a:off x="-22595" y="404664"/>
            <a:ext cx="9144000" cy="627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3 - A aplicação do passe tem como finalidade: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auxiliar a recuperação de desarmonias físicas e psíquicas,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substituindo os fluidos deletérios por fluidos benéficos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equilibrar o funcionamento de células e tecidos lesados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promover a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harmonização do funcionamento de estrutura  neurológicas 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garantem o estado de lucidez mental e intelectual do indivíduo.</a:t>
            </a:r>
            <a:endParaRPr/>
          </a:p>
          <a:p>
            <a:pPr indent="-2540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FEB – Marta Antunes Moura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75c8c4c0d2_0_351"/>
          <p:cNvSpPr txBox="1"/>
          <p:nvPr/>
        </p:nvSpPr>
        <p:spPr>
          <a:xfrm>
            <a:off x="179512" y="476672"/>
            <a:ext cx="8712900" cy="61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Convém não esquecer que "o papel do passe espírita é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equilibrar o movimento e a atividade das forças vitais através da ação de um doador encarnado, que associa a outro doador espiritual para transmutar energias pela força da vontade ativa (concentração) e através de sentimentos nobres (amor irradiante)."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(Terapia pelos Passes - Projeto Manoel Philomeno de Miranda).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2017-07-05T13:07:51Z</dcterms:created>
  <dc:creator>Vitor Silvestre</dc:creator>
</cp:coreProperties>
</file>